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10163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27 мамырға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26 </a:t>
            </a:r>
            <a:r>
              <a:rPr lang="ru-RU" altLang="ru-RU" sz="1200" b="1" dirty="0" err="1">
                <a:solidFill>
                  <a:srgbClr val="000000"/>
                </a:solidFill>
                <a:latin typeface="Times New Roman" pitchFamily="18" charset="0"/>
                <a:cs typeface="Times New Roman"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27 </a:t>
            </a:r>
            <a:r>
              <a:rPr lang="kk-KZ" sz="1200" b="1" dirty="0">
                <a:latin typeface="Times New Roman" panose="02020603050405020304" pitchFamily="18" charset="0"/>
                <a:cs typeface="Times New Roman" panose="02020603050405020304" pitchFamily="18" charset="0"/>
              </a:rPr>
              <a:t>мамырға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Бұлтты, күндіз жаңбыр, найзағай.  Оңтүстік-батыстан, батыстан жел соғады, күші 2-7, күндіз 7-12, екпіні 15-20 м/с. Ауа температурасы түнде 14-16, күндіз 22-24 градус жылы болады.</a:t>
            </a: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28 мамыр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27 </a:t>
            </a:r>
            <a:r>
              <a:rPr lang="kk-KZ" sz="1200" b="1" dirty="0">
                <a:solidFill>
                  <a:srgbClr val="000000"/>
                </a:solidFill>
                <a:latin typeface="Times New Roman" pitchFamily="18" charset="0"/>
                <a:cs typeface="Times New Roman" pitchFamily="18" charset="0"/>
              </a:rPr>
              <a:t>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Бұлтты</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жауын-шашынсыз</a:t>
            </a:r>
            <a:r>
              <a:rPr lang="kk-KZ" sz="1200" dirty="0">
                <a:latin typeface="Times New Roman" panose="02020603050405020304" pitchFamily="18" charset="0"/>
                <a:cs typeface="Times New Roman" panose="02020603050405020304" pitchFamily="18" charset="0"/>
                <a:sym typeface="+mn-ea"/>
              </a:rPr>
              <a:t>. Оңтүстік-батыстан жел соғады</a:t>
            </a:r>
            <a:r>
              <a:rPr lang="kk-KZ" sz="1200" dirty="0">
                <a:latin typeface="Times New Roman" panose="02020603050405020304" pitchFamily="18" charset="0"/>
                <a:cs typeface="Times New Roman" panose="02020603050405020304" pitchFamily="18" charset="0"/>
              </a:rPr>
              <a:t>, күші 5-10 м/с. Ауа температурасы 9-11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4743277"/>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4" y="2195329"/>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27</a:t>
            </a:r>
            <a:r>
              <a:rPr lang="kk-KZ" sz="1200" dirty="0">
                <a:solidFill>
                  <a:prstClr val="black"/>
                </a:solidFill>
                <a:latin typeface="Times New Roman" panose="02020603050405020304" pitchFamily="18" charset="0"/>
                <a:cs typeface="Times New Roman" panose="02020603050405020304" pitchFamily="18" charset="0"/>
              </a:rPr>
              <a:t> мамырда, 28 мамырда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Тарасенко Л.И./ </a:t>
            </a:r>
            <a:r>
              <a:rPr lang="ru-RU" altLang="ru-RU" sz="1200" b="1" i="1" dirty="0" err="1">
                <a:solidFill>
                  <a:srgbClr val="000000"/>
                </a:solidFill>
                <a:latin typeface="Times New Roman" panose="02020603050405020304" pitchFamily="18" charset="0"/>
                <a:cs typeface="Times New Roman" panose="02020603050405020304" pitchFamily="18" charset="0"/>
              </a:rPr>
              <a:t>Терекова</a:t>
            </a:r>
            <a:r>
              <a:rPr lang="ru-RU" altLang="ru-RU" sz="1200" b="1" i="1" dirty="0">
                <a:solidFill>
                  <a:srgbClr val="000000"/>
                </a:solidFill>
                <a:latin typeface="Times New Roman" panose="02020603050405020304" pitchFamily="18" charset="0"/>
                <a:cs typeface="Times New Roman" panose="02020603050405020304" pitchFamily="18" charset="0"/>
              </a:rPr>
              <a:t> 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46651</TotalTime>
  <Words>634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6912</cp:revision>
  <cp:lastPrinted>2021-07-01T07:38:07Z</cp:lastPrinted>
  <dcterms:created xsi:type="dcterms:W3CDTF">2018-03-27T06:03:00Z</dcterms:created>
  <dcterms:modified xsi:type="dcterms:W3CDTF">2026-05-26T07:56:58Z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